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65" r:id="rId7"/>
    <p:sldId id="260" r:id="rId8"/>
    <p:sldId id="258" r:id="rId9"/>
    <p:sldId id="261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A53818-C2FC-4FF2-BA5C-D8ED920A73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E0863A2-8CE3-46B4-9E39-E3E67C4500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D9C720B-4007-42C4-8F84-BF861F856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9B386-41A7-4F20-BE99-7B39D80285F7}" type="datetimeFigureOut">
              <a:rPr lang="pt-BR" smtClean="0"/>
              <a:t>18/02/2018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95F3EA9-9B79-47AE-BDC9-C4B1D175D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5C738C8-FB1F-44D5-AD9C-8D2403933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F43AB-FC2E-4BBE-B956-BD5E235827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2009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272D0-EB39-4E93-9427-C2BD48A64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6095063-1301-4BC2-A1AA-ADE0DADBDA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7C24CA-BD73-4651-B853-D61D01FAD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9B386-41A7-4F20-BE99-7B39D80285F7}" type="datetimeFigureOut">
              <a:rPr lang="pt-BR" smtClean="0"/>
              <a:t>18/02/2018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D174F4C-2456-4A4E-A3FB-72EE9C220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4BD36B1-E809-4983-A0C9-565391A07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F43AB-FC2E-4BBE-B956-BD5E235827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2606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403FCD8-ADD2-49E5-ACFC-15C66216CE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03CA980-87B9-4819-A50E-47CF1ECE1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D1656FF-F4A9-4B36-BEF1-A0D3C0D38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9B386-41A7-4F20-BE99-7B39D80285F7}" type="datetimeFigureOut">
              <a:rPr lang="pt-BR" smtClean="0"/>
              <a:t>18/02/2018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A928434-E8DF-439E-8104-FFB08D7C5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E01C92D-811D-417E-AE24-82FA9A712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F43AB-FC2E-4BBE-B956-BD5E235827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5965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AD0094-6EC0-463C-A18B-60D0D14E4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2697CD6-FE33-46A0-83FB-0CE51E6BEA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F6E18B-68A5-4FF5-82D4-CE85EB71D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9B386-41A7-4F20-BE99-7B39D80285F7}" type="datetimeFigureOut">
              <a:rPr lang="pt-BR" smtClean="0"/>
              <a:t>18/02/2018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434D5EB-FF47-4373-8741-6A6F30607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186E361-C7BE-4A40-853C-222124EBE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F43AB-FC2E-4BBE-B956-BD5E235827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2110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D86BFB-0060-41CB-BD7E-8BDB4FE81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098711F-623B-4F49-9B9B-A6838A3943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5637E13-A2E7-48A2-AC70-2FD6E11FF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9B386-41A7-4F20-BE99-7B39D80285F7}" type="datetimeFigureOut">
              <a:rPr lang="pt-BR" smtClean="0"/>
              <a:t>18/02/2018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54208E-8546-4713-B81A-B5383DBDD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A51ED68-EA37-4F4E-BA4C-1ACB955B1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F43AB-FC2E-4BBE-B956-BD5E235827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2195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733449-F1ED-4B0C-85F7-557E4596B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853C5A8-956E-4E9E-9A8C-653951E760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1BAE12F-53FB-4DDE-8DD0-7E768439D0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107B7C2-4144-4907-8658-C989A329F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9B386-41A7-4F20-BE99-7B39D80285F7}" type="datetimeFigureOut">
              <a:rPr lang="pt-BR" smtClean="0"/>
              <a:t>18/02/2018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7D9C084-2497-4304-8833-466B14C44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587590-FEBF-49C2-BA10-8A512FFF9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F43AB-FC2E-4BBE-B956-BD5E235827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0875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881D63-1CD3-4B0F-A992-AB5CDC9D3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464685A-0675-42E0-9417-541ABC340B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C80C775-CD86-4FF0-9EE3-6E0DAD1E18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F070131-CD74-4499-917F-6DDEEE5A52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43ECF82-6507-4925-819A-8356104849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2914673E-653C-4D3F-B9C4-06F06840F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9B386-41A7-4F20-BE99-7B39D80285F7}" type="datetimeFigureOut">
              <a:rPr lang="pt-BR" smtClean="0"/>
              <a:t>18/02/2018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5603F7E-D383-4E6F-96EC-C023750B7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8AAB484-3DBF-4043-9383-BF975AECF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F43AB-FC2E-4BBE-B956-BD5E235827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0151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50AFD6-CE6C-408C-8B2F-08B77122F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333FC6D-DCC1-47B9-9663-D4CD51ACB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9B386-41A7-4F20-BE99-7B39D80285F7}" type="datetimeFigureOut">
              <a:rPr lang="pt-BR" smtClean="0"/>
              <a:t>18/02/2018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0852835-2969-4C9C-B2EF-7CAE4A20F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DC37AA7-8AC2-4267-B5C6-CE8239613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F43AB-FC2E-4BBE-B956-BD5E235827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3453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3EDA698-D0F9-4CA1-B203-DDC23816A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9B386-41A7-4F20-BE99-7B39D80285F7}" type="datetimeFigureOut">
              <a:rPr lang="pt-BR" smtClean="0"/>
              <a:t>18/02/2018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9A81FB8-F506-438A-AF5A-832CCA32B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1DD56E0-BCF0-450F-9AA0-4F50F9523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F43AB-FC2E-4BBE-B956-BD5E235827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9237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14520D-D5A4-4589-8C6B-363E82B38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3CA17CF-D7ED-41B8-8D17-3C8832A55D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6F12D3E-E009-4A72-94FD-E195F94772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56F63AA-B319-43F9-B48F-9708BD658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9B386-41A7-4F20-BE99-7B39D80285F7}" type="datetimeFigureOut">
              <a:rPr lang="pt-BR" smtClean="0"/>
              <a:t>18/02/2018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3D26BA3-CDBE-4D5E-AD77-AB9BE9987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A656A09-D0DA-42E3-8928-120E68858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F43AB-FC2E-4BBE-B956-BD5E235827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4676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F57714-5397-4031-BE88-821619B50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62A7473-B6E2-427C-874E-1D9C80A097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6E85ADA-9979-4ABC-858C-D7B0ECD6AA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62D8835-5C2A-4F3C-BB68-69EFA796E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9B386-41A7-4F20-BE99-7B39D80285F7}" type="datetimeFigureOut">
              <a:rPr lang="pt-BR" smtClean="0"/>
              <a:t>18/02/2018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45136DE-DD74-4115-B444-367E60414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F468465-EADF-424D-BA61-8B21CEA72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F43AB-FC2E-4BBE-B956-BD5E235827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1981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11DA262-B302-4A18-A08D-B78198683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821506B-16D7-4F3E-80C9-94B5A5EEC2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BA8A9FC-6DDD-433F-9E52-3F20B8EF1C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9B386-41A7-4F20-BE99-7B39D80285F7}" type="datetimeFigureOut">
              <a:rPr lang="pt-BR" smtClean="0"/>
              <a:t>18/02/2018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29DBEC-F39D-483E-A030-D4518DB659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DBCD555-248A-4972-B3E4-B3B84C1360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F43AB-FC2E-4BBE-B956-BD5E235827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2155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B54AE0-01AB-4B68-A6CB-F9270F6E26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 err="1"/>
              <a:t>Title</a:t>
            </a:r>
            <a:endParaRPr lang="pt-BR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044CDD3-668A-4B6E-9E45-FBB5339D1E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Your name (first name and last name)</a:t>
            </a:r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3C5AC9D8-D3F5-4CD3-B169-55A9E448B1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2750" y="0"/>
            <a:ext cx="1399250" cy="87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475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638A3B-4A38-4FE7-9C2A-C6FBD03EE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32" y="43099"/>
            <a:ext cx="10515600" cy="1325563"/>
          </a:xfrm>
        </p:spPr>
        <p:txBody>
          <a:bodyPr/>
          <a:lstStyle/>
          <a:p>
            <a:r>
              <a:rPr lang="pt-BR" b="1" dirty="0" err="1"/>
              <a:t>Outline</a:t>
            </a:r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721A8C9-8737-4A44-B3C9-66C4141E2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352" y="1550416"/>
            <a:ext cx="11936767" cy="5001303"/>
          </a:xfrm>
        </p:spPr>
        <p:txBody>
          <a:bodyPr>
            <a:normAutofit/>
          </a:bodyPr>
          <a:lstStyle/>
          <a:p>
            <a:r>
              <a:rPr lang="pt-BR" sz="3200" dirty="0" err="1"/>
              <a:t>Introduction</a:t>
            </a:r>
            <a:r>
              <a:rPr lang="pt-BR" sz="3200" dirty="0"/>
              <a:t> </a:t>
            </a:r>
          </a:p>
          <a:p>
            <a:r>
              <a:rPr lang="pt-BR" sz="3200" dirty="0"/>
              <a:t>Background </a:t>
            </a:r>
          </a:p>
          <a:p>
            <a:r>
              <a:rPr lang="pt-BR" sz="3200" dirty="0" err="1"/>
              <a:t>Related</a:t>
            </a:r>
            <a:r>
              <a:rPr lang="pt-BR" sz="3200" dirty="0"/>
              <a:t> </a:t>
            </a:r>
            <a:r>
              <a:rPr lang="pt-BR" sz="3200" dirty="0" err="1"/>
              <a:t>Work</a:t>
            </a:r>
            <a:r>
              <a:rPr lang="pt-BR" sz="3200" dirty="0"/>
              <a:t> </a:t>
            </a:r>
          </a:p>
          <a:p>
            <a:r>
              <a:rPr lang="pt-BR" sz="3200" dirty="0" err="1"/>
              <a:t>Research</a:t>
            </a:r>
            <a:r>
              <a:rPr lang="pt-BR" sz="3200" dirty="0"/>
              <a:t> </a:t>
            </a:r>
            <a:r>
              <a:rPr lang="pt-BR" sz="3200" dirty="0" err="1"/>
              <a:t>Questions</a:t>
            </a:r>
            <a:r>
              <a:rPr lang="pt-BR" sz="3200" dirty="0"/>
              <a:t> </a:t>
            </a:r>
          </a:p>
          <a:p>
            <a:r>
              <a:rPr lang="pt-BR" sz="3200" dirty="0" err="1"/>
              <a:t>Methodology</a:t>
            </a:r>
            <a:r>
              <a:rPr lang="pt-BR" sz="3200" dirty="0"/>
              <a:t>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595C10A-716B-4943-885D-444FF596F8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2750" y="0"/>
            <a:ext cx="1399250" cy="877600"/>
          </a:xfrm>
          <a:prstGeom prst="rect">
            <a:avLst/>
          </a:prstGeom>
        </p:spPr>
      </p:pic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259B3C7D-0C00-4241-B1DB-96D0975CDD37}"/>
              </a:ext>
            </a:extLst>
          </p:cNvPr>
          <p:cNvSpPr/>
          <p:nvPr/>
        </p:nvSpPr>
        <p:spPr>
          <a:xfrm>
            <a:off x="0" y="1269507"/>
            <a:ext cx="5610687" cy="887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0632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638A3B-4A38-4FE7-9C2A-C6FBD03EE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32" y="43099"/>
            <a:ext cx="10515600" cy="1325563"/>
          </a:xfrm>
        </p:spPr>
        <p:txBody>
          <a:bodyPr/>
          <a:lstStyle/>
          <a:p>
            <a:r>
              <a:rPr lang="pt-BR" b="1" dirty="0" err="1"/>
              <a:t>Title</a:t>
            </a:r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721A8C9-8737-4A44-B3C9-66C4141E2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352" y="1550416"/>
            <a:ext cx="11936767" cy="5001303"/>
          </a:xfrm>
        </p:spPr>
        <p:txBody>
          <a:bodyPr>
            <a:normAutofit/>
          </a:bodyPr>
          <a:lstStyle/>
          <a:p>
            <a:r>
              <a:rPr lang="pt-BR" sz="3200" dirty="0" err="1"/>
              <a:t>xxxxxx</a:t>
            </a:r>
            <a:endParaRPr lang="pt-BR" sz="32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595C10A-716B-4943-885D-444FF596F8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2750" y="0"/>
            <a:ext cx="1399250" cy="877600"/>
          </a:xfrm>
          <a:prstGeom prst="rect">
            <a:avLst/>
          </a:prstGeom>
        </p:spPr>
      </p:pic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259B3C7D-0C00-4241-B1DB-96D0975CDD37}"/>
              </a:ext>
            </a:extLst>
          </p:cNvPr>
          <p:cNvSpPr/>
          <p:nvPr/>
        </p:nvSpPr>
        <p:spPr>
          <a:xfrm>
            <a:off x="0" y="1269507"/>
            <a:ext cx="5610687" cy="887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6151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638A3B-4A38-4FE7-9C2A-C6FBD03EE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32" y="43099"/>
            <a:ext cx="10515600" cy="1325563"/>
          </a:xfrm>
        </p:spPr>
        <p:txBody>
          <a:bodyPr/>
          <a:lstStyle/>
          <a:p>
            <a:r>
              <a:rPr lang="pt-BR" b="1" dirty="0" err="1"/>
              <a:t>Title</a:t>
            </a:r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721A8C9-8737-4A44-B3C9-66C4141E2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352" y="1550416"/>
            <a:ext cx="11936767" cy="5001303"/>
          </a:xfrm>
        </p:spPr>
        <p:txBody>
          <a:bodyPr>
            <a:normAutofit/>
          </a:bodyPr>
          <a:lstStyle/>
          <a:p>
            <a:r>
              <a:rPr lang="pt-BR" sz="3200" dirty="0" err="1"/>
              <a:t>xxxxxx</a:t>
            </a:r>
            <a:endParaRPr lang="pt-BR" sz="32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595C10A-716B-4943-885D-444FF596F8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2750" y="0"/>
            <a:ext cx="1399250" cy="877600"/>
          </a:xfrm>
          <a:prstGeom prst="rect">
            <a:avLst/>
          </a:prstGeom>
        </p:spPr>
      </p:pic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259B3C7D-0C00-4241-B1DB-96D0975CDD37}"/>
              </a:ext>
            </a:extLst>
          </p:cNvPr>
          <p:cNvSpPr/>
          <p:nvPr/>
        </p:nvSpPr>
        <p:spPr>
          <a:xfrm>
            <a:off x="0" y="1269507"/>
            <a:ext cx="5610687" cy="887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1200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638A3B-4A38-4FE7-9C2A-C6FBD03EE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32" y="43099"/>
            <a:ext cx="10515600" cy="1325563"/>
          </a:xfrm>
        </p:spPr>
        <p:txBody>
          <a:bodyPr/>
          <a:lstStyle/>
          <a:p>
            <a:r>
              <a:rPr lang="pt-BR" b="1" dirty="0" err="1"/>
              <a:t>Title</a:t>
            </a:r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721A8C9-8737-4A44-B3C9-66C4141E2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352" y="1550416"/>
            <a:ext cx="11936767" cy="5001303"/>
          </a:xfrm>
        </p:spPr>
        <p:txBody>
          <a:bodyPr>
            <a:normAutofit/>
          </a:bodyPr>
          <a:lstStyle/>
          <a:p>
            <a:r>
              <a:rPr lang="pt-BR" sz="3200" dirty="0" err="1"/>
              <a:t>xxxxxx</a:t>
            </a:r>
            <a:endParaRPr lang="pt-BR" sz="32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595C10A-716B-4943-885D-444FF596F8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2750" y="0"/>
            <a:ext cx="1399250" cy="877600"/>
          </a:xfrm>
          <a:prstGeom prst="rect">
            <a:avLst/>
          </a:prstGeom>
        </p:spPr>
      </p:pic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259B3C7D-0C00-4241-B1DB-96D0975CDD37}"/>
              </a:ext>
            </a:extLst>
          </p:cNvPr>
          <p:cNvSpPr/>
          <p:nvPr/>
        </p:nvSpPr>
        <p:spPr>
          <a:xfrm>
            <a:off x="0" y="1269507"/>
            <a:ext cx="5610687" cy="887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7119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638A3B-4A38-4FE7-9C2A-C6FBD03EE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32" y="43099"/>
            <a:ext cx="10515600" cy="1325563"/>
          </a:xfrm>
        </p:spPr>
        <p:txBody>
          <a:bodyPr/>
          <a:lstStyle/>
          <a:p>
            <a:r>
              <a:rPr lang="pt-BR" b="1" dirty="0" err="1"/>
              <a:t>Title</a:t>
            </a:r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721A8C9-8737-4A44-B3C9-66C4141E2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352" y="1550416"/>
            <a:ext cx="11936767" cy="5001303"/>
          </a:xfrm>
        </p:spPr>
        <p:txBody>
          <a:bodyPr>
            <a:normAutofit/>
          </a:bodyPr>
          <a:lstStyle/>
          <a:p>
            <a:r>
              <a:rPr lang="pt-BR" sz="3200" dirty="0" err="1"/>
              <a:t>xxxxxx</a:t>
            </a:r>
            <a:endParaRPr lang="pt-BR" sz="32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595C10A-716B-4943-885D-444FF596F8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2750" y="0"/>
            <a:ext cx="1399250" cy="877600"/>
          </a:xfrm>
          <a:prstGeom prst="rect">
            <a:avLst/>
          </a:prstGeom>
        </p:spPr>
      </p:pic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259B3C7D-0C00-4241-B1DB-96D0975CDD37}"/>
              </a:ext>
            </a:extLst>
          </p:cNvPr>
          <p:cNvSpPr/>
          <p:nvPr/>
        </p:nvSpPr>
        <p:spPr>
          <a:xfrm>
            <a:off x="0" y="1269507"/>
            <a:ext cx="5610687" cy="887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2445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638A3B-4A38-4FE7-9C2A-C6FBD03EE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32" y="43099"/>
            <a:ext cx="10515600" cy="1325563"/>
          </a:xfrm>
        </p:spPr>
        <p:txBody>
          <a:bodyPr/>
          <a:lstStyle/>
          <a:p>
            <a:r>
              <a:rPr lang="pt-BR" b="1" dirty="0" err="1"/>
              <a:t>Questions</a:t>
            </a:r>
            <a:r>
              <a:rPr lang="pt-BR" b="1" dirty="0"/>
              <a:t> ? </a:t>
            </a:r>
            <a:r>
              <a:rPr lang="pt-BR" dirty="0"/>
              <a:t>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595C10A-716B-4943-885D-444FF596F8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2750" y="0"/>
            <a:ext cx="1399250" cy="877600"/>
          </a:xfrm>
          <a:prstGeom prst="rect">
            <a:avLst/>
          </a:prstGeom>
        </p:spPr>
      </p:pic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259B3C7D-0C00-4241-B1DB-96D0975CDD37}"/>
              </a:ext>
            </a:extLst>
          </p:cNvPr>
          <p:cNvSpPr/>
          <p:nvPr/>
        </p:nvSpPr>
        <p:spPr>
          <a:xfrm>
            <a:off x="0" y="1269507"/>
            <a:ext cx="5610687" cy="887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050" name="Picture 2" descr="Resultado de imagem para questions ? png">
            <a:extLst>
              <a:ext uri="{FF2B5EF4-FFF2-40B4-BE49-F238E27FC236}">
                <a16:creationId xmlns:a16="http://schemas.microsoft.com/office/drawing/2014/main" id="{8EFA8E4D-0E45-4765-B62F-6A91A3FEA1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0373" y="1269507"/>
            <a:ext cx="3307487" cy="4868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9959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638A3B-4A38-4FE7-9C2A-C6FBD03EE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32" y="43099"/>
            <a:ext cx="10515600" cy="1325563"/>
          </a:xfrm>
        </p:spPr>
        <p:txBody>
          <a:bodyPr/>
          <a:lstStyle/>
          <a:p>
            <a:r>
              <a:rPr lang="pt-BR" b="1" dirty="0" err="1"/>
              <a:t>Acknowledgement</a:t>
            </a:r>
            <a:r>
              <a:rPr lang="pt-BR" dirty="0"/>
              <a:t>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595C10A-716B-4943-885D-444FF596F8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2750" y="0"/>
            <a:ext cx="1399250" cy="877600"/>
          </a:xfrm>
          <a:prstGeom prst="rect">
            <a:avLst/>
          </a:prstGeom>
        </p:spPr>
      </p:pic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259B3C7D-0C00-4241-B1DB-96D0975CDD37}"/>
              </a:ext>
            </a:extLst>
          </p:cNvPr>
          <p:cNvSpPr/>
          <p:nvPr/>
        </p:nvSpPr>
        <p:spPr>
          <a:xfrm>
            <a:off x="0" y="1269507"/>
            <a:ext cx="5610687" cy="887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8" name="Picture 4" descr="Resultado de imagem para capes">
            <a:extLst>
              <a:ext uri="{FF2B5EF4-FFF2-40B4-BE49-F238E27FC236}">
                <a16:creationId xmlns:a16="http://schemas.microsoft.com/office/drawing/2014/main" id="{134C40CF-F19E-4FE9-94F1-AA65BC5B58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467" y="1947306"/>
            <a:ext cx="2960378" cy="2224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esultado de imagem para cnpq png">
            <a:extLst>
              <a:ext uri="{FF2B5EF4-FFF2-40B4-BE49-F238E27FC236}">
                <a16:creationId xmlns:a16="http://schemas.microsoft.com/office/drawing/2014/main" id="{C6D9B457-8684-4BA1-96FE-D490E6FF25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3964" y="2321102"/>
            <a:ext cx="3444072" cy="1033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Resultado de imagem para fapemig png">
            <a:extLst>
              <a:ext uri="{FF2B5EF4-FFF2-40B4-BE49-F238E27FC236}">
                <a16:creationId xmlns:a16="http://schemas.microsoft.com/office/drawing/2014/main" id="{62928698-84E1-4E83-BD7A-3204283535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5748" y="877600"/>
            <a:ext cx="5541588" cy="3920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5694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638A3B-4A38-4FE7-9C2A-C6FBD03EE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32" y="43099"/>
            <a:ext cx="10515600" cy="1325563"/>
          </a:xfrm>
        </p:spPr>
        <p:txBody>
          <a:bodyPr/>
          <a:lstStyle/>
          <a:p>
            <a:r>
              <a:rPr lang="pt-BR" b="1" dirty="0" err="1"/>
              <a:t>Contact</a:t>
            </a:r>
            <a:r>
              <a:rPr lang="pt-BR" b="1" dirty="0"/>
              <a:t> </a:t>
            </a:r>
            <a:r>
              <a:rPr lang="pt-BR" b="1" dirty="0" err="1"/>
              <a:t>Us</a:t>
            </a:r>
            <a:r>
              <a:rPr lang="pt-BR" b="1" dirty="0"/>
              <a:t> </a:t>
            </a:r>
            <a:r>
              <a:rPr lang="pt-BR" dirty="0"/>
              <a:t>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595C10A-716B-4943-885D-444FF596F8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359" y="2757271"/>
            <a:ext cx="2142015" cy="1343457"/>
          </a:xfrm>
          <a:prstGeom prst="rect">
            <a:avLst/>
          </a:prstGeom>
        </p:spPr>
      </p:pic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259B3C7D-0C00-4241-B1DB-96D0975CDD37}"/>
              </a:ext>
            </a:extLst>
          </p:cNvPr>
          <p:cNvSpPr/>
          <p:nvPr/>
        </p:nvSpPr>
        <p:spPr>
          <a:xfrm>
            <a:off x="0" y="1269507"/>
            <a:ext cx="5610687" cy="887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194DC2B-20D8-44CA-9278-C9E8EC274B7C}"/>
              </a:ext>
            </a:extLst>
          </p:cNvPr>
          <p:cNvSpPr txBox="1"/>
          <p:nvPr/>
        </p:nvSpPr>
        <p:spPr>
          <a:xfrm>
            <a:off x="168675" y="4181383"/>
            <a:ext cx="35573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Leasdle01.icei.pucminas.br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A15150D7-0F5A-46C9-A000-EA14F1B3250F}"/>
              </a:ext>
            </a:extLst>
          </p:cNvPr>
          <p:cNvSpPr txBox="1"/>
          <p:nvPr/>
        </p:nvSpPr>
        <p:spPr>
          <a:xfrm>
            <a:off x="4575023" y="4181382"/>
            <a:ext cx="31942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Eu.eu@sga.pucminas.br</a:t>
            </a:r>
          </a:p>
        </p:txBody>
      </p:sp>
      <p:pic>
        <p:nvPicPr>
          <p:cNvPr id="3076" name="Picture 4" descr="Resultado de imagem para e-mail png">
            <a:extLst>
              <a:ext uri="{FF2B5EF4-FFF2-40B4-BE49-F238E27FC236}">
                <a16:creationId xmlns:a16="http://schemas.microsoft.com/office/drawing/2014/main" id="{6DA8000D-4632-4A0A-B1E4-4A8A94E47E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8032" y="2458743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Resultado de imagem para github png">
            <a:extLst>
              <a:ext uri="{FF2B5EF4-FFF2-40B4-BE49-F238E27FC236}">
                <a16:creationId xmlns:a16="http://schemas.microsoft.com/office/drawing/2014/main" id="{48DFAB1B-E5C4-4A92-BCE1-FD34D650C3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612" y="2304230"/>
            <a:ext cx="2706210" cy="2249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ítulo 1">
            <a:extLst>
              <a:ext uri="{FF2B5EF4-FFF2-40B4-BE49-F238E27FC236}">
                <a16:creationId xmlns:a16="http://schemas.microsoft.com/office/drawing/2014/main" id="{9EE5C89F-D936-4FCC-B4AE-CEB8D8B0D381}"/>
              </a:ext>
            </a:extLst>
          </p:cNvPr>
          <p:cNvSpPr txBox="1">
            <a:spLocks/>
          </p:cNvSpPr>
          <p:nvPr/>
        </p:nvSpPr>
        <p:spPr>
          <a:xfrm>
            <a:off x="4140768" y="5208151"/>
            <a:ext cx="4359527" cy="16067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7200" b="1" dirty="0" err="1"/>
              <a:t>Thank</a:t>
            </a:r>
            <a:r>
              <a:rPr lang="pt-BR" sz="7200" b="1" dirty="0"/>
              <a:t> </a:t>
            </a:r>
            <a:r>
              <a:rPr lang="pt-BR" sz="7200" b="1" dirty="0" err="1"/>
              <a:t>you</a:t>
            </a:r>
            <a:r>
              <a:rPr lang="pt-BR" sz="7200" b="1" dirty="0"/>
              <a:t> !</a:t>
            </a:r>
          </a:p>
        </p:txBody>
      </p:sp>
    </p:spTree>
    <p:extLst>
      <p:ext uri="{BB962C8B-B14F-4D97-AF65-F5344CB8AC3E}">
        <p14:creationId xmlns:p14="http://schemas.microsoft.com/office/powerpoint/2010/main" val="10510045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50</Words>
  <Application>Microsoft Office PowerPoint</Application>
  <PresentationFormat>Widescreen</PresentationFormat>
  <Paragraphs>22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do Office</vt:lpstr>
      <vt:lpstr>Title</vt:lpstr>
      <vt:lpstr>Outline </vt:lpstr>
      <vt:lpstr>Title </vt:lpstr>
      <vt:lpstr>Title </vt:lpstr>
      <vt:lpstr>Title </vt:lpstr>
      <vt:lpstr>Title </vt:lpstr>
      <vt:lpstr>Questions ?  </vt:lpstr>
      <vt:lpstr>Acknowledgement </vt:lpstr>
      <vt:lpstr>Contact Us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Johnatan Alves</dc:creator>
  <cp:lastModifiedBy>Johnatan Alves</cp:lastModifiedBy>
  <cp:revision>6</cp:revision>
  <dcterms:created xsi:type="dcterms:W3CDTF">2018-02-18T18:19:54Z</dcterms:created>
  <dcterms:modified xsi:type="dcterms:W3CDTF">2018-02-18T18:44:00Z</dcterms:modified>
</cp:coreProperties>
</file>